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83" r:id="rId87"/>
    <p:sldId id="766" r:id="rId88"/>
    <p:sldId id="745" r:id="rId89"/>
    <p:sldId id="784" r:id="rId90"/>
    <p:sldId id="746" r:id="rId91"/>
    <p:sldId id="775" r:id="rId92"/>
    <p:sldId id="701" r:id="rId93"/>
    <p:sldId id="702" r:id="rId94"/>
    <p:sldId id="703" r:id="rId95"/>
    <p:sldId id="700" r:id="rId96"/>
    <p:sldId id="1128"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 id="777"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4" d="100"/>
          <a:sy n="84" d="100"/>
        </p:scale>
        <p:origin x="96"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2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RTM_Tutorial.zip</a:t>
            </a:r>
            <a:r>
              <a:rPr lang="ja-JP" altLang="en-US" sz="1600" kern="0" dirty="0">
                <a:solidFill>
                  <a:srgbClr val="5F5F5F"/>
                </a:solidFill>
              </a:rPr>
              <a:t>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接続用の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39095</TotalTime>
  <Words>4720</Words>
  <Application>Microsoft Office PowerPoint</Application>
  <PresentationFormat>画面に合わせる (4:3)</PresentationFormat>
  <Paragraphs>1578</Paragraphs>
  <Slides>133</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7"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1338</cp:revision>
  <cp:lastPrinted>2019-07-10T23:29:21Z</cp:lastPrinted>
  <dcterms:created xsi:type="dcterms:W3CDTF">2005-10-20T13:06:43Z</dcterms:created>
  <dcterms:modified xsi:type="dcterms:W3CDTF">2021-09-17T02:00:02Z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